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38" r:id="rId2"/>
    <p:sldId id="439" r:id="rId3"/>
    <p:sldId id="440" r:id="rId4"/>
    <p:sldId id="441" r:id="rId5"/>
    <p:sldId id="442" r:id="rId6"/>
    <p:sldId id="443" r:id="rId7"/>
    <p:sldId id="44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229. OMNA OM LAI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Yet There is Room </a:t>
            </a:r>
          </a:p>
          <a:p>
            <a:r>
              <a:rPr lang="en-US" sz="1500" dirty="0"/>
              <a:t>Luka 14:22</a:t>
            </a:r>
          </a:p>
          <a:p>
            <a:r>
              <a:rPr lang="en-US" sz="1500" dirty="0" err="1"/>
              <a:t>Horatius</a:t>
            </a:r>
            <a:r>
              <a:rPr lang="en-US" sz="1500" dirty="0"/>
              <a:t> Bonar, 1808-1889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813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3881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tum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267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in tum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tum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2280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tum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306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tum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473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Tum in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tum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57925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229. OMNA OM LAI HI </vt:lpstr>
      <vt:lpstr>1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2018-12-14T14:28:14Z</dcterms:modified>
</cp:coreProperties>
</file>